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8EF9-3BED-4724-935D-DF6A9C963C1C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92A1-216C-447F-837C-3D9AA175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6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8EF9-3BED-4724-935D-DF6A9C963C1C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92A1-216C-447F-837C-3D9AA175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6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8EF9-3BED-4724-935D-DF6A9C963C1C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92A1-216C-447F-837C-3D9AA175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7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8EF9-3BED-4724-935D-DF6A9C963C1C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92A1-216C-447F-837C-3D9AA175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4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8EF9-3BED-4724-935D-DF6A9C963C1C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92A1-216C-447F-837C-3D9AA175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1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8EF9-3BED-4724-935D-DF6A9C963C1C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92A1-216C-447F-837C-3D9AA175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3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8EF9-3BED-4724-935D-DF6A9C963C1C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92A1-216C-447F-837C-3D9AA175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7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8EF9-3BED-4724-935D-DF6A9C963C1C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92A1-216C-447F-837C-3D9AA175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3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8EF9-3BED-4724-935D-DF6A9C963C1C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92A1-216C-447F-837C-3D9AA175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9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8EF9-3BED-4724-935D-DF6A9C963C1C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92A1-216C-447F-837C-3D9AA175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7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8EF9-3BED-4724-935D-DF6A9C963C1C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92A1-216C-447F-837C-3D9AA175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88EF9-3BED-4724-935D-DF6A9C963C1C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A92A1-216C-447F-837C-3D9AA1752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2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  <a:solidFill>
            <a:srgbClr val="996633"/>
          </a:solidFill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I AM A </a:t>
            </a:r>
            <a:endParaRPr lang="en-US" sz="8800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8800" dirty="0" smtClean="0">
                <a:latin typeface="Bernard MT Condensed" panose="02050806060905020404" pitchFamily="18" charset="0"/>
              </a:rPr>
              <a:t>LEGACY</a:t>
            </a:r>
          </a:p>
          <a:p>
            <a:pPr marL="0" indent="0">
              <a:buNone/>
            </a:pPr>
            <a:endParaRPr lang="en-US" sz="7200" dirty="0" smtClean="0">
              <a:latin typeface="Bernard MT Condensed" panose="02050806060905020404" pitchFamily="18" charset="0"/>
            </a:endParaRPr>
          </a:p>
          <a:p>
            <a:pPr marL="0" indent="0">
              <a:buNone/>
            </a:pPr>
            <a:r>
              <a:rPr lang="en-US" sz="6000" dirty="0" smtClean="0">
                <a:latin typeface="Bernard MT Condensed" panose="02050806060905020404" pitchFamily="18" charset="0"/>
              </a:rPr>
              <a:t>       </a:t>
            </a:r>
          </a:p>
          <a:p>
            <a:pPr marL="0" indent="0">
              <a:buNone/>
            </a:pPr>
            <a:r>
              <a:rPr lang="en-US" sz="6000" dirty="0" smtClean="0">
                <a:latin typeface="Bernard MT Condensed" panose="02050806060905020404" pitchFamily="18" charset="0"/>
              </a:rPr>
              <a:t>	JOIN THE</a:t>
            </a:r>
            <a:endParaRPr lang="en-US" sz="6000" dirty="0">
              <a:latin typeface="Bernard MT Condensed" panose="020508060609050204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8800" dirty="0" smtClean="0">
                <a:latin typeface="Bernard MT Condensed" panose="02050806060905020404" pitchFamily="18" charset="0"/>
              </a:rPr>
              <a:t>BUILDER</a:t>
            </a:r>
          </a:p>
          <a:p>
            <a:pPr marL="0" indent="0">
              <a:buNone/>
            </a:pPr>
            <a:endParaRPr lang="en-US" sz="8000" dirty="0">
              <a:latin typeface="Bernard MT Condensed" panose="02050806060905020404" pitchFamily="18" charset="0"/>
            </a:endParaRPr>
          </a:p>
          <a:p>
            <a:pPr marL="0" indent="0">
              <a:buNone/>
            </a:pPr>
            <a:endParaRPr lang="en-US" sz="6000" dirty="0" smtClean="0">
              <a:latin typeface="Bernard MT Condensed" panose="02050806060905020404" pitchFamily="18" charset="0"/>
            </a:endParaRPr>
          </a:p>
          <a:p>
            <a:pPr marL="0" indent="0">
              <a:buNone/>
            </a:pPr>
            <a:r>
              <a:rPr lang="en-US" sz="6000" dirty="0" smtClean="0">
                <a:latin typeface="Bernard MT Condensed" panose="02050806060905020404" pitchFamily="18" charset="0"/>
              </a:rPr>
              <a:t>MOVEMENT</a:t>
            </a:r>
            <a:endParaRPr lang="en-US" sz="60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25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8800" dirty="0" smtClean="0">
                <a:latin typeface="Bodoni MT Black" panose="02070A03080606020203" pitchFamily="18" charset="0"/>
              </a:rPr>
              <a:t>I AM A</a:t>
            </a:r>
            <a:endParaRPr lang="en-US" sz="8800" dirty="0">
              <a:latin typeface="Bodoni MT Black" panose="02070A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996633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8800" dirty="0" smtClean="0">
                <a:latin typeface="Bernard MT Condensed" panose="02050806060905020404" pitchFamily="18" charset="0"/>
              </a:rPr>
              <a:t>LEGACY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6000" dirty="0" smtClean="0">
                <a:latin typeface="Bernard MT Condensed" panose="02050806060905020404" pitchFamily="18" charset="0"/>
              </a:rPr>
              <a:t>	JOIN THE</a:t>
            </a:r>
            <a:endParaRPr lang="en-US" sz="6000" dirty="0">
              <a:latin typeface="Bernard MT Condensed" panose="020508060609050204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8800" dirty="0" smtClean="0">
                <a:latin typeface="Bernard MT Condensed" panose="02050806060905020404" pitchFamily="18" charset="0"/>
              </a:rPr>
              <a:t>BUILDER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6500" dirty="0" smtClean="0">
                <a:latin typeface="Bernard MT Condensed" panose="02050806060905020404" pitchFamily="18" charset="0"/>
              </a:rPr>
              <a:t>MOVEMENT</a:t>
            </a:r>
            <a:endParaRPr lang="en-US" sz="65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99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13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 AM A </vt:lpstr>
      <vt:lpstr>I AM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A</dc:title>
  <dc:creator>chanteb</dc:creator>
  <cp:lastModifiedBy>chanteb</cp:lastModifiedBy>
  <cp:revision>6</cp:revision>
  <cp:lastPrinted>2014-03-28T15:57:43Z</cp:lastPrinted>
  <dcterms:created xsi:type="dcterms:W3CDTF">2014-03-28T15:50:54Z</dcterms:created>
  <dcterms:modified xsi:type="dcterms:W3CDTF">2014-04-18T16:45:37Z</dcterms:modified>
</cp:coreProperties>
</file>